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881CAC7-71B7-4CCB-8807-92C7A52C0F1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Task4_Vayuvegula_Soma_Shekar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FA561FD-6A1F-4230-B6A5-7CB5FCAA312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2/19/23 6:18:16 PM CST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0" name="slide10">
            <a:extLst>
              <a:ext uri="{FF2B5EF4-FFF2-40B4-BE49-F238E27FC236}">
                <a16:creationId xmlns:a16="http://schemas.microsoft.com/office/drawing/2014/main" id="{135C6B41-D164-40E2-B00F-4B7D8DAEE5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1" name="slide11">
            <a:extLst>
              <a:ext uri="{FF2B5EF4-FFF2-40B4-BE49-F238E27FC236}">
                <a16:creationId xmlns:a16="http://schemas.microsoft.com/office/drawing/2014/main" id="{9D2EE890-CA5C-40D6-8489-6CC05410F9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idents 1985-99 by Airline" id="12" name="slide12">
            <a:extLst>
              <a:ext uri="{FF2B5EF4-FFF2-40B4-BE49-F238E27FC236}">
                <a16:creationId xmlns:a16="http://schemas.microsoft.com/office/drawing/2014/main" id="{457F7D52-27BC-44DB-8B63-D6529009BB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13" y="0"/>
            <a:ext cx="663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by Airline 00 14 - Pie Chart" id="13" name="slide13">
            <a:extLst>
              <a:ext uri="{FF2B5EF4-FFF2-40B4-BE49-F238E27FC236}">
                <a16:creationId xmlns:a16="http://schemas.microsoft.com/office/drawing/2014/main" id="{D6374019-370F-47A8-9663-E477323809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54" y="0"/>
            <a:ext cx="8887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by Operator" id="14" name="slide14">
            <a:extLst>
              <a:ext uri="{FF2B5EF4-FFF2-40B4-BE49-F238E27FC236}">
                <a16:creationId xmlns:a16="http://schemas.microsoft.com/office/drawing/2014/main" id="{9BD8DD26-674F-404D-8C72-37C929203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5" y="0"/>
            <a:ext cx="513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by Airline 85 99" id="2" name="slide2">
            <a:extLst>
              <a:ext uri="{FF2B5EF4-FFF2-40B4-BE49-F238E27FC236}">
                <a16:creationId xmlns:a16="http://schemas.microsoft.com/office/drawing/2014/main" id="{9DA7EACD-DA9B-41AC-BAAF-18B602B70F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0"/>
            <a:ext cx="9253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by Airline 00 14" id="3" name="slide3">
            <a:extLst>
              <a:ext uri="{FF2B5EF4-FFF2-40B4-BE49-F238E27FC236}">
                <a16:creationId xmlns:a16="http://schemas.microsoft.com/office/drawing/2014/main" id="{407C7DC7-6696-48D3-9EDE-359BB0F0D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13" y="0"/>
            <a:ext cx="663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by Year" id="4" name="slide4">
            <a:extLst>
              <a:ext uri="{FF2B5EF4-FFF2-40B4-BE49-F238E27FC236}">
                <a16:creationId xmlns:a16="http://schemas.microsoft.com/office/drawing/2014/main" id="{401DC408-BF9B-4094-AC8D-33F85D740F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169"/>
            <a:ext cx="12192001" cy="5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Fatalities" id="5" name="slide5">
            <a:extLst>
              <a:ext uri="{FF2B5EF4-FFF2-40B4-BE49-F238E27FC236}">
                <a16:creationId xmlns:a16="http://schemas.microsoft.com/office/drawing/2014/main" id="{371E7B69-6963-47DE-BA14-51BE32B9D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89" y="0"/>
            <a:ext cx="8633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idents 2000-2014 by Airline" id="6" name="slide6">
            <a:extLst>
              <a:ext uri="{FF2B5EF4-FFF2-40B4-BE49-F238E27FC236}">
                <a16:creationId xmlns:a16="http://schemas.microsoft.com/office/drawing/2014/main" id="{554CAF07-510D-4FDF-885F-F7FFD44CFF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13" y="0"/>
            <a:ext cx="663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 Accidents 2000-2014 by Airline" id="7" name="slide7">
            <a:extLst>
              <a:ext uri="{FF2B5EF4-FFF2-40B4-BE49-F238E27FC236}">
                <a16:creationId xmlns:a16="http://schemas.microsoft.com/office/drawing/2014/main" id="{9221A273-DC2B-4A42-998F-DD5340DBD4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02" y="0"/>
            <a:ext cx="9367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talities vs Aircraft Type" id="8" name="slide8">
            <a:extLst>
              <a:ext uri="{FF2B5EF4-FFF2-40B4-BE49-F238E27FC236}">
                <a16:creationId xmlns:a16="http://schemas.microsoft.com/office/drawing/2014/main" id="{3099BF90-211E-4284-A935-F8FBBABED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10"/>
            <a:ext cx="12192000" cy="60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rline Fatalities Dashboard" id="9" name="slide9">
            <a:extLst>
              <a:ext uri="{FF2B5EF4-FFF2-40B4-BE49-F238E27FC236}">
                <a16:creationId xmlns:a16="http://schemas.microsoft.com/office/drawing/2014/main" id="{C4967A57-6277-419D-87A1-6455732F3F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2023-02-20T00:18:19Z</dcterms:created>
  <dcterms:modified xsi:type="dcterms:W3CDTF">2023-02-20T00:18:19Z</dcterms:modified>
</cp:coreProperties>
</file>